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30275213" cy="42803763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C9414ED-A046-4E71-D187-C46E63835608}" name="Ioanna Katsavou" initials="IK" userId="Ioanna Katsavou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44C"/>
    <a:srgbClr val="05ACBB"/>
    <a:srgbClr val="58758A"/>
    <a:srgbClr val="0599BB"/>
    <a:srgbClr val="3EA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5" autoAdjust="0"/>
    <p:restoredTop sz="94658"/>
  </p:normalViewPr>
  <p:slideViewPr>
    <p:cSldViewPr snapToGrid="0">
      <p:cViewPr>
        <p:scale>
          <a:sx n="13" d="100"/>
          <a:sy n="13" d="100"/>
        </p:scale>
        <p:origin x="4624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2593F-BF5D-634C-9EC4-E16ACB0E33EB}" type="datetimeFigureOut">
              <a:rPr lang="en-GR" smtClean="0"/>
              <a:t>12/2/25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AC1C3A-83BA-6047-B1F5-8FFC9F7D2AE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10280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7">
            <a:extLst>
              <a:ext uri="{FF2B5EF4-FFF2-40B4-BE49-F238E27FC236}">
                <a16:creationId xmlns:a16="http://schemas.microsoft.com/office/drawing/2014/main" id="{FD5664FA-E6C4-FEBD-4866-3F116C86264F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>
          <a:xfrm>
            <a:off x="902327" y="841767"/>
            <a:ext cx="15159307" cy="36904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1444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 Placeholder 16">
            <a:extLst>
              <a:ext uri="{FF2B5EF4-FFF2-40B4-BE49-F238E27FC236}">
                <a16:creationId xmlns:a16="http://schemas.microsoft.com/office/drawing/2014/main" id="{4C24A8F0-DD91-82E6-B398-30C546851A19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>
          <a:xfrm>
            <a:off x="942085" y="4957011"/>
            <a:ext cx="19511600" cy="71038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D48FBAF0-860B-058F-D9F8-F85E7A7E4371}"/>
              </a:ext>
            </a:extLst>
          </p:cNvPr>
          <p:cNvSpPr>
            <a:spLocks noGrp="1"/>
          </p:cNvSpPr>
          <p:nvPr>
            <p:ph type="pic" sz="quarter" idx="154"/>
          </p:nvPr>
        </p:nvSpPr>
        <p:spPr>
          <a:xfrm>
            <a:off x="26746200" y="40690800"/>
            <a:ext cx="2667000" cy="1447800"/>
          </a:xfrm>
          <a:prstGeom prst="rect">
            <a:avLst/>
          </a:prstGeom>
        </p:spPr>
        <p:txBody>
          <a:bodyPr/>
          <a:lstStyle/>
          <a:p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41947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481">
          <p15:clr>
            <a:srgbClr val="FBAE40"/>
          </p15:clr>
        </p15:guide>
        <p15:guide id="2" pos="953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and blue logo&#10;&#10;AI-generated content may be incorrect.">
            <a:extLst>
              <a:ext uri="{FF2B5EF4-FFF2-40B4-BE49-F238E27FC236}">
                <a16:creationId xmlns:a16="http://schemas.microsoft.com/office/drawing/2014/main" id="{353187E2-1128-CFE2-6230-BD0DBC7E48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-2"/>
            <a:ext cx="30275213" cy="606519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BB98B1-1ACD-5F94-CCEB-F41504870A7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88467" y="41307026"/>
            <a:ext cx="4558680" cy="95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79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l" defTabSz="2270638" rtl="0" eaLnBrk="1" latinLnBrk="0" hangingPunct="1">
        <a:lnSpc>
          <a:spcPct val="90000"/>
        </a:lnSpc>
        <a:spcBef>
          <a:spcPct val="0"/>
        </a:spcBef>
        <a:buNone/>
        <a:defRPr sz="109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660" indent="-567660" algn="l" defTabSz="2270638" rtl="0" eaLnBrk="1" latinLnBrk="0" hangingPunct="1">
        <a:lnSpc>
          <a:spcPct val="90000"/>
        </a:lnSpc>
        <a:spcBef>
          <a:spcPts val="2483"/>
        </a:spcBef>
        <a:buFont typeface="Arial" panose="020B0604020202020204" pitchFamily="34" charset="0"/>
        <a:buChar char="•"/>
        <a:defRPr sz="6953" kern="1200">
          <a:solidFill>
            <a:schemeClr val="tx1"/>
          </a:solidFill>
          <a:latin typeface="+mn-lt"/>
          <a:ea typeface="+mn-ea"/>
          <a:cs typeface="+mn-cs"/>
        </a:defRPr>
      </a:lvl1pPr>
      <a:lvl2pPr marL="1702979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2838298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966" kern="1200">
          <a:solidFill>
            <a:schemeClr val="tx1"/>
          </a:solidFill>
          <a:latin typeface="+mn-lt"/>
          <a:ea typeface="+mn-ea"/>
          <a:cs typeface="+mn-cs"/>
        </a:defRPr>
      </a:lvl3pPr>
      <a:lvl4pPr marL="3973617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5108936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6244255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7379574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8514893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650212" indent="-567660" algn="l" defTabSz="2270638" rtl="0" eaLnBrk="1" latinLnBrk="0" hangingPunct="1">
        <a:lnSpc>
          <a:spcPct val="90000"/>
        </a:lnSpc>
        <a:spcBef>
          <a:spcPts val="1242"/>
        </a:spcBef>
        <a:buFont typeface="Arial" panose="020B0604020202020204" pitchFamily="34" charset="0"/>
        <a:buChar char="•"/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1pPr>
      <a:lvl2pPr marL="1135319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2pPr>
      <a:lvl3pPr marL="2270638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3pPr>
      <a:lvl4pPr marL="3405957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4pPr>
      <a:lvl5pPr marL="4541276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5pPr>
      <a:lvl6pPr marL="5676595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6pPr>
      <a:lvl7pPr marL="6811914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7pPr>
      <a:lvl8pPr marL="7947233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8pPr>
      <a:lvl9pPr marL="9082552" algn="l" defTabSz="2270638" rtl="0" eaLnBrk="1" latinLnBrk="0" hangingPunct="1">
        <a:defRPr sz="44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3366EB1-304A-ACEB-0434-D689DD0AED2E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en-GR" b="1" dirty="0"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602CE-0ECD-7228-A7B6-0A86E137EB18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>
          <a:xfrm>
            <a:off x="942085" y="4957011"/>
            <a:ext cx="19511600" cy="1100889"/>
          </a:xfrm>
        </p:spPr>
        <p:txBody>
          <a:bodyPr/>
          <a:lstStyle/>
          <a:p>
            <a:endParaRPr lang="en-GR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72EDC29-4BDE-9A74-B1E1-DAEDB8AECB35}"/>
              </a:ext>
            </a:extLst>
          </p:cNvPr>
          <p:cNvSpPr>
            <a:spLocks noGrp="1"/>
          </p:cNvSpPr>
          <p:nvPr>
            <p:ph type="pic" sz="quarter" idx="154"/>
          </p:nvPr>
        </p:nvSpPr>
        <p:spPr>
          <a:xfrm>
            <a:off x="26080278" y="40690799"/>
            <a:ext cx="3332922" cy="1610139"/>
          </a:xfrm>
        </p:spPr>
        <p:txBody>
          <a:bodyPr/>
          <a:lstStyle/>
          <a:p>
            <a:endParaRPr lang="en-GR" sz="3000" dirty="0"/>
          </a:p>
        </p:txBody>
      </p:sp>
    </p:spTree>
    <p:extLst>
      <p:ext uri="{BB962C8B-B14F-4D97-AF65-F5344CB8AC3E}">
        <p14:creationId xmlns:p14="http://schemas.microsoft.com/office/powerpoint/2010/main" val="990598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 Neue</vt:lpstr>
      <vt:lpstr>Helvetica Neue Condensed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vassia Katsirea</dc:creator>
  <cp:lastModifiedBy>webmaster@axia-innovation.com</cp:lastModifiedBy>
  <cp:revision>44</cp:revision>
  <dcterms:created xsi:type="dcterms:W3CDTF">2022-12-07T08:40:28Z</dcterms:created>
  <dcterms:modified xsi:type="dcterms:W3CDTF">2025-02-12T14:53:19Z</dcterms:modified>
</cp:coreProperties>
</file>